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7632700" cy="106934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102600" y="-50800"/>
            <a:ext cx="4394200" cy="4445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280900" y="2654300"/>
            <a:ext cx="4914900" cy="7861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153400" y="1231900"/>
            <a:ext cx="6896100" cy="3708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356600" y="3048000"/>
            <a:ext cx="37338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55600" y="787400"/>
            <a:ext cx="6223000" cy="87249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09500" y="812800"/>
            <a:ext cx="6184900" cy="86487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778500" y="850900"/>
            <a:ext cx="6743700" cy="858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